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C0460ABB-2B8D-4056-8831-4C99D5091E1E}"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D5D8D71-AB10-4160-BF3D-7C2D72B42B87}"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0460ABB-2B8D-4056-8831-4C99D5091E1E}"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D5D8D71-AB10-4160-BF3D-7C2D72B42B87}"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0460ABB-2B8D-4056-8831-4C99D5091E1E}"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D5D8D71-AB10-4160-BF3D-7C2D72B42B87}"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0460ABB-2B8D-4056-8831-4C99D5091E1E}"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D5D8D71-AB10-4160-BF3D-7C2D72B42B87}"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0460ABB-2B8D-4056-8831-4C99D5091E1E}"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D5D8D71-AB10-4160-BF3D-7C2D72B42B87}"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C0460ABB-2B8D-4056-8831-4C99D5091E1E}" type="datetimeFigureOut">
              <a:rPr lang="ar-IQ" smtClean="0"/>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D5D8D71-AB10-4160-BF3D-7C2D72B42B87}"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C0460ABB-2B8D-4056-8831-4C99D5091E1E}" type="datetimeFigureOut">
              <a:rPr lang="ar-IQ" smtClean="0"/>
              <a:t>02/04/1440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4D5D8D71-AB10-4160-BF3D-7C2D72B42B87}"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C0460ABB-2B8D-4056-8831-4C99D5091E1E}" type="datetimeFigureOut">
              <a:rPr lang="ar-IQ" smtClean="0"/>
              <a:t>02/04/1440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D5D8D71-AB10-4160-BF3D-7C2D72B42B87}"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0460ABB-2B8D-4056-8831-4C99D5091E1E}" type="datetimeFigureOut">
              <a:rPr lang="ar-IQ" smtClean="0"/>
              <a:t>02/04/1440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4D5D8D71-AB10-4160-BF3D-7C2D72B42B87}"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0460ABB-2B8D-4056-8831-4C99D5091E1E}" type="datetimeFigureOut">
              <a:rPr lang="ar-IQ" smtClean="0"/>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D5D8D71-AB10-4160-BF3D-7C2D72B42B87}"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0460ABB-2B8D-4056-8831-4C99D5091E1E}" type="datetimeFigureOut">
              <a:rPr lang="ar-IQ" smtClean="0"/>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D5D8D71-AB10-4160-BF3D-7C2D72B42B87}"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0460ABB-2B8D-4056-8831-4C99D5091E1E}" type="datetimeFigureOut">
              <a:rPr lang="ar-IQ" smtClean="0"/>
              <a:t>02/04/1440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D5D8D71-AB10-4160-BF3D-7C2D72B42B87}"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500042"/>
            <a:ext cx="8001056" cy="5138758"/>
          </a:xfrm>
        </p:spPr>
        <p:txBody>
          <a:bodyPr>
            <a:normAutofit lnSpcReduction="10000"/>
          </a:bodyPr>
          <a:lstStyle/>
          <a:p>
            <a:pPr algn="just"/>
            <a:r>
              <a:rPr lang="ar-SA" b="1" dirty="0">
                <a:solidFill>
                  <a:schemeClr val="tx1"/>
                </a:solidFill>
              </a:rPr>
              <a:t> هـ - المصدر السابق</a:t>
            </a:r>
            <a:endParaRPr lang="en-US" dirty="0">
              <a:solidFill>
                <a:schemeClr val="tx1"/>
              </a:solidFill>
            </a:endParaRPr>
          </a:p>
          <a:p>
            <a:pPr algn="just"/>
            <a:r>
              <a:rPr lang="ar-SA" dirty="0">
                <a:solidFill>
                  <a:schemeClr val="tx1"/>
                </a:solidFill>
              </a:rPr>
              <a:t>يكتب المصدر السابق في متن البحث ويستخدم مع الأسلوب الأول للدلالة على المصدر الذي قبله ولا يجوز ذلك إلا للمصدر الموجود في الصفحة نفسها أي إذا اقتبس الباحث موضوعا من المصدر نفسه ولكن انتقل في كتابته للموضوع إلى الصفحة الأخرى حين ذلك يكتب مصدر سبق ذكره.</a:t>
            </a:r>
            <a:endParaRPr lang="en-US" dirty="0">
              <a:solidFill>
                <a:schemeClr val="tx1"/>
              </a:solidFill>
            </a:endParaRPr>
          </a:p>
          <a:p>
            <a:pPr algn="just"/>
            <a:r>
              <a:rPr lang="ar-SA" dirty="0">
                <a:solidFill>
                  <a:schemeClr val="tx1"/>
                </a:solidFill>
              </a:rPr>
              <a:t> </a:t>
            </a:r>
            <a:endParaRPr lang="en-US" dirty="0">
              <a:solidFill>
                <a:schemeClr val="tx1"/>
              </a:solidFill>
            </a:endParaRPr>
          </a:p>
          <a:p>
            <a:pPr algn="just"/>
            <a:r>
              <a:rPr lang="ar-SA" dirty="0">
                <a:solidFill>
                  <a:schemeClr val="tx1"/>
                </a:solidFill>
              </a:rPr>
              <a:t> </a:t>
            </a:r>
            <a:r>
              <a:rPr lang="ar-SA" u="sng" dirty="0">
                <a:solidFill>
                  <a:schemeClr val="tx1"/>
                </a:solidFill>
              </a:rPr>
              <a:t>المصدر السابق</a:t>
            </a:r>
            <a:r>
              <a:rPr lang="ar-SA" dirty="0">
                <a:solidFill>
                  <a:schemeClr val="tx1"/>
                </a:solidFill>
              </a:rPr>
              <a:t> : رقم الصفحة.</a:t>
            </a:r>
            <a:endParaRPr lang="en-US" dirty="0">
              <a:solidFill>
                <a:schemeClr val="tx1"/>
              </a:solidFill>
            </a:endParaRPr>
          </a:p>
          <a:p>
            <a:pPr algn="just"/>
            <a:r>
              <a:rPr lang="ar-SA" dirty="0">
                <a:solidFill>
                  <a:schemeClr val="tx1"/>
                </a:solidFill>
              </a:rPr>
              <a:t> المصدر السابق : رقم الصفحة، للمواضيع غير المنشورة </a:t>
            </a:r>
            <a:endParaRPr lang="en-US" dirty="0">
              <a:solidFill>
                <a:schemeClr val="tx1"/>
              </a:solidFill>
            </a:endParaRPr>
          </a:p>
          <a:p>
            <a:pPr algn="just"/>
            <a:r>
              <a:rPr lang="ar-SA" dirty="0">
                <a:solidFill>
                  <a:schemeClr val="tx1"/>
                </a:solidFill>
              </a:rPr>
              <a:t> </a:t>
            </a:r>
            <a:endParaRPr lang="en-US" dirty="0">
              <a:solidFill>
                <a:schemeClr val="tx1"/>
              </a:solidFill>
            </a:endParaRPr>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85000" lnSpcReduction="20000"/>
          </a:bodyPr>
          <a:lstStyle/>
          <a:p>
            <a:r>
              <a:rPr lang="ar-SA" b="1" dirty="0"/>
              <a:t> و - مصدر سبق ذكره</a:t>
            </a:r>
            <a:endParaRPr lang="en-US" dirty="0"/>
          </a:p>
          <a:p>
            <a:r>
              <a:rPr lang="ar-SA" dirty="0"/>
              <a:t>يكتب مصدر سبق ذكره في متن البحث للدلالة على مصدر تم ذكره سابقا في صفحات البحث السابقة أو في الصفحة نفسها ولكن لحقه مصدر أخر . يفضل </a:t>
            </a:r>
            <a:r>
              <a:rPr lang="ar-SA" dirty="0" smtClean="0"/>
              <a:t>الابتعاد عن </a:t>
            </a:r>
            <a:r>
              <a:rPr lang="ar-SA" dirty="0"/>
              <a:t>كتابة عنوان الكتاب أو البحث ، ويستخدم مع الأسلوب الأول.</a:t>
            </a:r>
            <a:endParaRPr lang="en-US" dirty="0"/>
          </a:p>
          <a:p>
            <a:r>
              <a:rPr lang="ar-SA" b="1" dirty="0" smtClean="0"/>
              <a:t>الحالات </a:t>
            </a:r>
            <a:r>
              <a:rPr lang="ar-SA" b="1" dirty="0"/>
              <a:t>:توجد عدة حالات لذلك وهي</a:t>
            </a:r>
            <a:endParaRPr lang="en-US" dirty="0"/>
          </a:p>
          <a:p>
            <a:pPr lvl="0"/>
            <a:r>
              <a:rPr lang="ar-SA" dirty="0"/>
              <a:t>مصدر واحد لمؤلف يعتمده الباحث في كل البحث</a:t>
            </a:r>
            <a:endParaRPr lang="en-US" dirty="0"/>
          </a:p>
          <a:p>
            <a:r>
              <a:rPr lang="ar-SA" dirty="0"/>
              <a:t> اسم المؤلف . </a:t>
            </a:r>
            <a:r>
              <a:rPr lang="ar-SA" u="sng" dirty="0"/>
              <a:t>مصدر سبق ذكره</a:t>
            </a:r>
            <a:r>
              <a:rPr lang="ar-SA" dirty="0"/>
              <a:t> : رقم الصفحة</a:t>
            </a:r>
            <a:r>
              <a:rPr lang="ar-SA" dirty="0" smtClean="0"/>
              <a:t>.</a:t>
            </a:r>
            <a:endParaRPr lang="en-US" dirty="0"/>
          </a:p>
          <a:p>
            <a:pPr lvl="0"/>
            <a:r>
              <a:rPr lang="ar-SA" dirty="0"/>
              <a:t>مصدران  للمؤلف نفسه يعتمده الباحث في كل البحث وفيها حالتان:</a:t>
            </a:r>
            <a:endParaRPr lang="en-US" dirty="0"/>
          </a:p>
          <a:p>
            <a:r>
              <a:rPr lang="ar-SA" dirty="0"/>
              <a:t> </a:t>
            </a:r>
            <a:endParaRPr lang="en-US" dirty="0"/>
          </a:p>
          <a:p>
            <a:pPr lvl="0"/>
            <a:r>
              <a:rPr lang="ar-SA" dirty="0"/>
              <a:t>إما إن تكون المصدرين مختلفين في العنوان وفي السنة نفسها فندلل عليها بالحروف الأبجدية  </a:t>
            </a:r>
            <a:endParaRPr lang="en-US" dirty="0"/>
          </a:p>
          <a:p>
            <a:r>
              <a:rPr lang="ar-SA" dirty="0"/>
              <a:t> اسم المؤلف . </a:t>
            </a:r>
            <a:r>
              <a:rPr lang="ar-SA" u="sng" dirty="0"/>
              <a:t>مصدر سبق ذكره</a:t>
            </a:r>
            <a:r>
              <a:rPr lang="ar-SA" dirty="0"/>
              <a:t>   </a:t>
            </a:r>
            <a:r>
              <a:rPr lang="ar-SA" dirty="0" err="1"/>
              <a:t>أ</a:t>
            </a:r>
            <a:r>
              <a:rPr lang="ar-SA" dirty="0"/>
              <a:t> : رقم الصفحة.</a:t>
            </a:r>
            <a:endParaRPr lang="en-US" dirty="0"/>
          </a:p>
          <a:p>
            <a:r>
              <a:rPr lang="ar-SA" dirty="0"/>
              <a:t> اسم المؤلف . </a:t>
            </a:r>
            <a:r>
              <a:rPr lang="ar-SA" u="sng" dirty="0"/>
              <a:t>مصدر سبق ذكره</a:t>
            </a:r>
            <a:r>
              <a:rPr lang="ar-SA" dirty="0"/>
              <a:t>  ب: رقم الصفحة.</a:t>
            </a:r>
            <a:endParaRPr lang="en-US" dirty="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57166"/>
            <a:ext cx="8229600" cy="5768997"/>
          </a:xfrm>
        </p:spPr>
        <p:txBody>
          <a:bodyPr>
            <a:normAutofit/>
          </a:bodyPr>
          <a:lstStyle/>
          <a:p>
            <a:pPr lvl="0"/>
            <a:r>
              <a:rPr lang="ar-SA" dirty="0" err="1"/>
              <a:t>او</a:t>
            </a:r>
            <a:r>
              <a:rPr lang="ar-SA" dirty="0"/>
              <a:t>  </a:t>
            </a:r>
            <a:r>
              <a:rPr lang="ar-SA" dirty="0" err="1"/>
              <a:t>ان</a:t>
            </a:r>
            <a:r>
              <a:rPr lang="ar-SA" dirty="0"/>
              <a:t> تكون المصدرين متشابهين وفي السنة نفسها فندلل عليها بالطبعة</a:t>
            </a:r>
            <a:endParaRPr lang="en-US" dirty="0"/>
          </a:p>
          <a:p>
            <a:r>
              <a:rPr lang="ar-SA" dirty="0"/>
              <a:t> اسم المؤلف . </a:t>
            </a:r>
            <a:r>
              <a:rPr lang="ar-SA" u="sng" dirty="0"/>
              <a:t>مصدر سبق ذكره</a:t>
            </a:r>
            <a:r>
              <a:rPr lang="ar-SA" dirty="0"/>
              <a:t>  ط1: رقم الصفحة.</a:t>
            </a:r>
            <a:endParaRPr lang="en-US" dirty="0"/>
          </a:p>
          <a:p>
            <a:r>
              <a:rPr lang="ar-SA" dirty="0"/>
              <a:t> اسم المؤلف . </a:t>
            </a:r>
            <a:r>
              <a:rPr lang="ar-SA" u="sng" dirty="0"/>
              <a:t>مصدر سبق ذكره</a:t>
            </a:r>
            <a:r>
              <a:rPr lang="ar-SA" dirty="0"/>
              <a:t>  ط2: رقم الصفحة.</a:t>
            </a:r>
            <a:endParaRPr lang="en-US" dirty="0"/>
          </a:p>
          <a:p>
            <a:r>
              <a:rPr lang="ar-SA" dirty="0"/>
              <a:t> </a:t>
            </a:r>
            <a:endParaRPr lang="en-US" dirty="0"/>
          </a:p>
          <a:p>
            <a:pPr lvl="0"/>
            <a:r>
              <a:rPr lang="ar-SA" dirty="0"/>
              <a:t>إما إذا اختلف المصدرين في السنة فندلل عليهما بالسنة</a:t>
            </a:r>
            <a:endParaRPr lang="en-US" dirty="0"/>
          </a:p>
          <a:p>
            <a:r>
              <a:rPr lang="ar-SA" dirty="0"/>
              <a:t> اسم المؤلف . </a:t>
            </a:r>
            <a:r>
              <a:rPr lang="ar-SA" u="sng" dirty="0"/>
              <a:t>مصدر سبق ذكره</a:t>
            </a:r>
            <a:r>
              <a:rPr lang="ar-SA" dirty="0"/>
              <a:t>  1989: رقم الصفحة.</a:t>
            </a:r>
            <a:endParaRPr lang="en-US" dirty="0"/>
          </a:p>
          <a:p>
            <a:r>
              <a:rPr lang="ar-SA" dirty="0"/>
              <a:t> اسم المؤلف . </a:t>
            </a:r>
            <a:r>
              <a:rPr lang="ar-SA" u="sng" dirty="0"/>
              <a:t>مصدر سبق ذكره</a:t>
            </a:r>
            <a:r>
              <a:rPr lang="ar-SA" dirty="0"/>
              <a:t>  1979: رقم الصفحة.</a:t>
            </a:r>
            <a:endParaRPr lang="en-US" dirty="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85728"/>
            <a:ext cx="8229600" cy="5840435"/>
          </a:xfrm>
        </p:spPr>
        <p:txBody>
          <a:bodyPr/>
          <a:lstStyle/>
          <a:p>
            <a:r>
              <a:rPr lang="ar-SA" dirty="0"/>
              <a:t> </a:t>
            </a:r>
            <a:endParaRPr lang="en-US" dirty="0"/>
          </a:p>
          <a:p>
            <a:r>
              <a:rPr lang="ar-SA" b="1" dirty="0"/>
              <a:t>ز- أسلوب النقل من الشبكة العالمية للمعلومات (الانترنيت)</a:t>
            </a:r>
            <a:endParaRPr lang="en-US" dirty="0"/>
          </a:p>
          <a:p>
            <a:r>
              <a:rPr lang="ar-SA" dirty="0"/>
              <a:t>يلاحظ إن هناك عنوان شائع لهذه الشبكة تبدأ </a:t>
            </a:r>
            <a:r>
              <a:rPr lang="ar-SA" dirty="0" err="1"/>
              <a:t>بـ</a:t>
            </a:r>
            <a:r>
              <a:rPr lang="ar-SA" dirty="0"/>
              <a:t> ( //:</a:t>
            </a:r>
            <a:r>
              <a:rPr lang="en-US" dirty="0"/>
              <a:t>http</a:t>
            </a:r>
            <a:r>
              <a:rPr lang="ar-SA" dirty="0"/>
              <a:t> ) يمكن جعله </a:t>
            </a:r>
            <a:r>
              <a:rPr lang="ar-SA" dirty="0" err="1"/>
              <a:t>البادء</a:t>
            </a:r>
            <a:r>
              <a:rPr lang="ar-SA" dirty="0"/>
              <a:t> في سطر المصدر علما إن كتابة هذا المصدر يعطي له لون ازرق أليا بعد إعطاء فراغ واحد ، كما يمكن تقديم توضيح للعنوان بعد ذلك كأن يكون عنوان المقالة </a:t>
            </a:r>
            <a:r>
              <a:rPr lang="ar-SA" dirty="0" err="1"/>
              <a:t>او</a:t>
            </a:r>
            <a:r>
              <a:rPr lang="ar-SA" dirty="0"/>
              <a:t> البحث </a:t>
            </a:r>
            <a:r>
              <a:rPr lang="ar-SA" dirty="0" err="1"/>
              <a:t>او</a:t>
            </a:r>
            <a:r>
              <a:rPr lang="ar-SA" dirty="0"/>
              <a:t> المجلة دون ذكر اسم صاحب الموقع </a:t>
            </a:r>
            <a:r>
              <a:rPr lang="ar-SA" dirty="0" err="1"/>
              <a:t>او</a:t>
            </a:r>
            <a:r>
              <a:rPr lang="ar-SA" dirty="0"/>
              <a:t> البحث </a:t>
            </a:r>
            <a:r>
              <a:rPr lang="ar-SA" dirty="0" err="1"/>
              <a:t>او</a:t>
            </a:r>
            <a:r>
              <a:rPr lang="ar-SA" dirty="0"/>
              <a:t> المجلة وغيرها . مثال</a:t>
            </a:r>
            <a:endParaRPr lang="en-US" dirty="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57166"/>
            <a:ext cx="8229600" cy="5768997"/>
          </a:xfrm>
        </p:spPr>
        <p:txBody>
          <a:bodyPr/>
          <a:lstStyle/>
          <a:p>
            <a:r>
              <a:rPr lang="en-US" dirty="0"/>
              <a:t> </a:t>
            </a:r>
            <a:r>
              <a:rPr lang="ar-IQ" dirty="0"/>
              <a:t>(تاريخ نقل المعلومة ) </a:t>
            </a:r>
            <a:r>
              <a:rPr lang="ar-SA" dirty="0"/>
              <a:t>،(تعيير منصات القوة بأسلوب الانحدار الخطي)</a:t>
            </a:r>
            <a:r>
              <a:rPr lang="ar-IQ" dirty="0"/>
              <a:t> .</a:t>
            </a:r>
            <a:endParaRPr lang="en-US" dirty="0"/>
          </a:p>
          <a:p>
            <a:r>
              <a:rPr lang="en-US" dirty="0"/>
              <a:t> </a:t>
            </a:r>
          </a:p>
          <a:p>
            <a:r>
              <a:rPr lang="ar-SA" dirty="0"/>
              <a:t>ويلاحظ وجود الروابط (إن وجد) وهنا في مثالنا كان الرابط المباشر للموضوع هو (</a:t>
            </a:r>
            <a:r>
              <a:rPr lang="en-US" dirty="0"/>
              <a:t>r26.htm</a:t>
            </a:r>
            <a:r>
              <a:rPr lang="ar-SA" dirty="0"/>
              <a:t>) يوضح موقع المقالة أو البحث ولا يدرج ضمن المصادر في صفحة المصادر ولكن يمكن فرز صفحة أخرى منفصلة بعد صفحة المصادر وتدرج فيها جميع المواقع المعتمدة في البحث وترقم. وتؤرخ تاريخ نقل المعلومات ، وهناك ملاحظة هامة فقد تقوم بعض المواقع بإلغاء المقالات أو العناوين ولذا يفضل الإشارة إلى البريد الالكتروني أن توفر.</a:t>
            </a: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697559"/>
          </a:xfrm>
        </p:spPr>
        <p:txBody>
          <a:bodyPr>
            <a:normAutofit fontScale="85000" lnSpcReduction="20000"/>
          </a:bodyPr>
          <a:lstStyle/>
          <a:p>
            <a:r>
              <a:rPr lang="ar-SA" b="1" dirty="0"/>
              <a:t>ثالثا :قواعد كتابة المصادر في صفحة المصادر</a:t>
            </a:r>
            <a:endParaRPr lang="en-US" dirty="0"/>
          </a:p>
          <a:p>
            <a:r>
              <a:rPr lang="ar-SA" dirty="0"/>
              <a:t>   تكتب المصادر في صفحة المصادر بنفس أسلوب الهامش لكتابة المصدر . ويراعى فيها ما يأتي :</a:t>
            </a:r>
            <a:endParaRPr lang="en-US" dirty="0"/>
          </a:p>
          <a:p>
            <a:r>
              <a:rPr lang="ar-SA" dirty="0"/>
              <a:t>1-    ترتب بحسب الحروف الهجائية (ليس الأبجدية)</a:t>
            </a:r>
            <a:endParaRPr lang="en-US" dirty="0"/>
          </a:p>
          <a:p>
            <a:r>
              <a:rPr lang="ar-SA" dirty="0"/>
              <a:t>2-    بحسب إصدارها الزمني لنفس المؤلف</a:t>
            </a:r>
            <a:endParaRPr lang="en-US" dirty="0"/>
          </a:p>
          <a:p>
            <a:r>
              <a:rPr lang="ar-SA" dirty="0"/>
              <a:t>3-    يراعى تفاديا للتكرار وضع خط بدلا من اسم المؤلف إذا تكرر .</a:t>
            </a:r>
            <a:endParaRPr lang="en-US" dirty="0"/>
          </a:p>
          <a:p>
            <a:r>
              <a:rPr lang="ar-SA" dirty="0"/>
              <a:t>4-    تعطى الأولوية للمؤلف المنفرد مراعيا الإصدار الزمني.</a:t>
            </a:r>
            <a:endParaRPr lang="en-US" dirty="0"/>
          </a:p>
          <a:p>
            <a:r>
              <a:rPr lang="ar-SA" dirty="0"/>
              <a:t>5-    نضع الخط تحت العناوين المنشورة ولا نضع ذلك للعناوين غير المنشور</a:t>
            </a:r>
            <a:endParaRPr lang="en-US" dirty="0"/>
          </a:p>
          <a:p>
            <a:r>
              <a:rPr lang="ar-SA" dirty="0"/>
              <a:t>6-  إذا تواجد مصدران مختلفان للمؤلف نفسه وفي السنة نفسها وكان منفردا فيهما أو مشتركا مع نفس المؤلف الأخر في المصدر الأول ، نضع بعد التاريخ الحرف الأبجدي ( </a:t>
            </a:r>
            <a:r>
              <a:rPr lang="ar-SA" dirty="0" err="1"/>
              <a:t>أ</a:t>
            </a:r>
            <a:r>
              <a:rPr lang="ar-SA" dirty="0"/>
              <a:t> ) للمصدر الأول والحرف الأبجدي (ب) للمصدر الثاني وهكذا ويفضل إن تكون الحروف مجردة من الأقواس أو العلامات الفاصلة .</a:t>
            </a:r>
            <a:endParaRPr lang="en-US" dirty="0"/>
          </a:p>
          <a:p>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149</Words>
  <Application>Microsoft Office PowerPoint</Application>
  <PresentationFormat>عرض على الشاشة (3:4)‏</PresentationFormat>
  <Paragraphs>37</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سمة Office</vt:lpstr>
      <vt:lpstr>الشريحة 1</vt:lpstr>
      <vt:lpstr>الشريحة 2</vt:lpstr>
      <vt:lpstr>الشريحة 3</vt:lpstr>
      <vt:lpstr>الشريحة 4</vt:lpstr>
      <vt:lpstr>الشريحة 5</vt:lpstr>
      <vt:lpstr>الشريحة 6</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KING</dc:creator>
  <cp:lastModifiedBy>KING</cp:lastModifiedBy>
  <cp:revision>1</cp:revision>
  <dcterms:created xsi:type="dcterms:W3CDTF">2018-12-10T13:31:47Z</dcterms:created>
  <dcterms:modified xsi:type="dcterms:W3CDTF">2018-12-10T13:37:22Z</dcterms:modified>
</cp:coreProperties>
</file>